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 Hamer" userId="374b647158989533" providerId="LiveId" clId="{F4FEF2E2-EC4A-4213-802F-F9256613BDE9}"/>
    <pc:docChg chg="custSel addSld modSld">
      <pc:chgData name="Cami Hamer" userId="374b647158989533" providerId="LiveId" clId="{F4FEF2E2-EC4A-4213-802F-F9256613BDE9}" dt="2022-03-02T22:08:23.729" v="809" actId="20577"/>
      <pc:docMkLst>
        <pc:docMk/>
      </pc:docMkLst>
      <pc:sldChg chg="modSp mod">
        <pc:chgData name="Cami Hamer" userId="374b647158989533" providerId="LiveId" clId="{F4FEF2E2-EC4A-4213-802F-F9256613BDE9}" dt="2022-03-02T22:08:23.729" v="809" actId="20577"/>
        <pc:sldMkLst>
          <pc:docMk/>
          <pc:sldMk cId="2717320838" sldId="259"/>
        </pc:sldMkLst>
        <pc:spChg chg="mod">
          <ac:chgData name="Cami Hamer" userId="374b647158989533" providerId="LiveId" clId="{F4FEF2E2-EC4A-4213-802F-F9256613BDE9}" dt="2022-03-02T22:08:23.729" v="809" actId="20577"/>
          <ac:spMkLst>
            <pc:docMk/>
            <pc:sldMk cId="2717320838" sldId="259"/>
            <ac:spMk id="3" creationId="{66FF4F67-250E-46A7-95B8-ACD77391E119}"/>
          </ac:spMkLst>
        </pc:spChg>
      </pc:sldChg>
      <pc:sldChg chg="modSp mod modAnim">
        <pc:chgData name="Cami Hamer" userId="374b647158989533" providerId="LiveId" clId="{F4FEF2E2-EC4A-4213-802F-F9256613BDE9}" dt="2022-03-02T21:25:17.587" v="434" actId="20577"/>
        <pc:sldMkLst>
          <pc:docMk/>
          <pc:sldMk cId="1585691389" sldId="262"/>
        </pc:sldMkLst>
        <pc:spChg chg="mod">
          <ac:chgData name="Cami Hamer" userId="374b647158989533" providerId="LiveId" clId="{F4FEF2E2-EC4A-4213-802F-F9256613BDE9}" dt="2022-03-02T16:48:38.161" v="25" actId="313"/>
          <ac:spMkLst>
            <pc:docMk/>
            <pc:sldMk cId="1585691389" sldId="262"/>
            <ac:spMk id="2" creationId="{3CAB42A2-9E4E-489C-842E-C1944481C2C4}"/>
          </ac:spMkLst>
        </pc:spChg>
        <pc:spChg chg="mod">
          <ac:chgData name="Cami Hamer" userId="374b647158989533" providerId="LiveId" clId="{F4FEF2E2-EC4A-4213-802F-F9256613BDE9}" dt="2022-03-02T21:25:17.587" v="434" actId="20577"/>
          <ac:spMkLst>
            <pc:docMk/>
            <pc:sldMk cId="1585691389" sldId="262"/>
            <ac:spMk id="3" creationId="{A5DAB713-8D41-4196-AA1E-8E758F82CBDD}"/>
          </ac:spMkLst>
        </pc:spChg>
      </pc:sldChg>
      <pc:sldChg chg="delSp mod">
        <pc:chgData name="Cami Hamer" userId="374b647158989533" providerId="LiveId" clId="{F4FEF2E2-EC4A-4213-802F-F9256613BDE9}" dt="2022-03-02T16:57:52.583" v="56" actId="21"/>
        <pc:sldMkLst>
          <pc:docMk/>
          <pc:sldMk cId="2587346620" sldId="263"/>
        </pc:sldMkLst>
        <pc:spChg chg="del">
          <ac:chgData name="Cami Hamer" userId="374b647158989533" providerId="LiveId" clId="{F4FEF2E2-EC4A-4213-802F-F9256613BDE9}" dt="2022-03-02T16:57:52.583" v="56" actId="21"/>
          <ac:spMkLst>
            <pc:docMk/>
            <pc:sldMk cId="2587346620" sldId="263"/>
            <ac:spMk id="3" creationId="{295CD9ED-9240-4D98-BBD7-85D51E97E797}"/>
          </ac:spMkLst>
        </pc:spChg>
      </pc:sldChg>
      <pc:sldChg chg="modSp new mod modAnim">
        <pc:chgData name="Cami Hamer" userId="374b647158989533" providerId="LiveId" clId="{F4FEF2E2-EC4A-4213-802F-F9256613BDE9}" dt="2022-03-02T17:31:49.061" v="335" actId="403"/>
        <pc:sldMkLst>
          <pc:docMk/>
          <pc:sldMk cId="4042888345" sldId="264"/>
        </pc:sldMkLst>
        <pc:spChg chg="mod">
          <ac:chgData name="Cami Hamer" userId="374b647158989533" providerId="LiveId" clId="{F4FEF2E2-EC4A-4213-802F-F9256613BDE9}" dt="2022-03-02T17:13:10.970" v="67" actId="115"/>
          <ac:spMkLst>
            <pc:docMk/>
            <pc:sldMk cId="4042888345" sldId="264"/>
            <ac:spMk id="2" creationId="{915B668E-AD1B-4FA9-BF4D-3B225A581033}"/>
          </ac:spMkLst>
        </pc:spChg>
        <pc:spChg chg="mod">
          <ac:chgData name="Cami Hamer" userId="374b647158989533" providerId="LiveId" clId="{F4FEF2E2-EC4A-4213-802F-F9256613BDE9}" dt="2022-03-02T17:31:49.061" v="335" actId="403"/>
          <ac:spMkLst>
            <pc:docMk/>
            <pc:sldMk cId="4042888345" sldId="264"/>
            <ac:spMk id="3" creationId="{3CB1E93A-B083-46CE-9B39-DB5272C4D649}"/>
          </ac:spMkLst>
        </pc:spChg>
      </pc:sldChg>
      <pc:sldChg chg="modSp new mod modAnim">
        <pc:chgData name="Cami Hamer" userId="374b647158989533" providerId="LiveId" clId="{F4FEF2E2-EC4A-4213-802F-F9256613BDE9}" dt="2022-03-02T21:45:56.210" v="712" actId="20577"/>
        <pc:sldMkLst>
          <pc:docMk/>
          <pc:sldMk cId="1834260234" sldId="265"/>
        </pc:sldMkLst>
        <pc:spChg chg="mod">
          <ac:chgData name="Cami Hamer" userId="374b647158989533" providerId="LiveId" clId="{F4FEF2E2-EC4A-4213-802F-F9256613BDE9}" dt="2022-03-02T17:28:23.743" v="212" actId="115"/>
          <ac:spMkLst>
            <pc:docMk/>
            <pc:sldMk cId="1834260234" sldId="265"/>
            <ac:spMk id="2" creationId="{039CE229-1DE7-4A0E-9985-3FC6431A6F35}"/>
          </ac:spMkLst>
        </pc:spChg>
        <pc:spChg chg="mod">
          <ac:chgData name="Cami Hamer" userId="374b647158989533" providerId="LiveId" clId="{F4FEF2E2-EC4A-4213-802F-F9256613BDE9}" dt="2022-03-02T21:45:56.210" v="712" actId="20577"/>
          <ac:spMkLst>
            <pc:docMk/>
            <pc:sldMk cId="1834260234" sldId="265"/>
            <ac:spMk id="3" creationId="{6A178645-69FE-4B2F-AFA6-57E467991021}"/>
          </ac:spMkLst>
        </pc:spChg>
      </pc:sldChg>
      <pc:sldChg chg="modSp new mod modAnim">
        <pc:chgData name="Cami Hamer" userId="374b647158989533" providerId="LiveId" clId="{F4FEF2E2-EC4A-4213-802F-F9256613BDE9}" dt="2022-03-02T19:37:14.483" v="394" actId="20577"/>
        <pc:sldMkLst>
          <pc:docMk/>
          <pc:sldMk cId="1802598242" sldId="266"/>
        </pc:sldMkLst>
        <pc:spChg chg="mod">
          <ac:chgData name="Cami Hamer" userId="374b647158989533" providerId="LiveId" clId="{F4FEF2E2-EC4A-4213-802F-F9256613BDE9}" dt="2022-03-02T17:32:21.823" v="347" actId="115"/>
          <ac:spMkLst>
            <pc:docMk/>
            <pc:sldMk cId="1802598242" sldId="266"/>
            <ac:spMk id="2" creationId="{D865FE73-B51A-4DAA-A3A0-A80561823E43}"/>
          </ac:spMkLst>
        </pc:spChg>
        <pc:spChg chg="mod">
          <ac:chgData name="Cami Hamer" userId="374b647158989533" providerId="LiveId" clId="{F4FEF2E2-EC4A-4213-802F-F9256613BDE9}" dt="2022-03-02T19:37:14.483" v="394" actId="20577"/>
          <ac:spMkLst>
            <pc:docMk/>
            <pc:sldMk cId="1802598242" sldId="266"/>
            <ac:spMk id="3" creationId="{CFDBED3D-721B-42C2-B703-9A3CC154E064}"/>
          </ac:spMkLst>
        </pc:spChg>
      </pc:sldChg>
      <pc:sldChg chg="modSp new mod modAnim">
        <pc:chgData name="Cami Hamer" userId="374b647158989533" providerId="LiveId" clId="{F4FEF2E2-EC4A-4213-802F-F9256613BDE9}" dt="2022-03-02T21:30:40.573" v="553" actId="20577"/>
        <pc:sldMkLst>
          <pc:docMk/>
          <pc:sldMk cId="313352341" sldId="267"/>
        </pc:sldMkLst>
        <pc:spChg chg="mod">
          <ac:chgData name="Cami Hamer" userId="374b647158989533" providerId="LiveId" clId="{F4FEF2E2-EC4A-4213-802F-F9256613BDE9}" dt="2022-03-02T21:24:05.299" v="400" actId="115"/>
          <ac:spMkLst>
            <pc:docMk/>
            <pc:sldMk cId="313352341" sldId="267"/>
            <ac:spMk id="2" creationId="{DE683A6F-8DAF-4C0B-8D71-459FCAAA1D38}"/>
          </ac:spMkLst>
        </pc:spChg>
        <pc:spChg chg="mod">
          <ac:chgData name="Cami Hamer" userId="374b647158989533" providerId="LiveId" clId="{F4FEF2E2-EC4A-4213-802F-F9256613BDE9}" dt="2022-03-02T21:30:40.573" v="553" actId="20577"/>
          <ac:spMkLst>
            <pc:docMk/>
            <pc:sldMk cId="313352341" sldId="267"/>
            <ac:spMk id="3" creationId="{A13414A1-ECF7-4232-9BA1-31CBE61B2ACC}"/>
          </ac:spMkLst>
        </pc:spChg>
      </pc:sldChg>
      <pc:sldChg chg="modSp new mod modAnim">
        <pc:chgData name="Cami Hamer" userId="374b647158989533" providerId="LiveId" clId="{F4FEF2E2-EC4A-4213-802F-F9256613BDE9}" dt="2022-03-02T21:42:33.479" v="689"/>
        <pc:sldMkLst>
          <pc:docMk/>
          <pc:sldMk cId="662474377" sldId="268"/>
        </pc:sldMkLst>
        <pc:spChg chg="mod">
          <ac:chgData name="Cami Hamer" userId="374b647158989533" providerId="LiveId" clId="{F4FEF2E2-EC4A-4213-802F-F9256613BDE9}" dt="2022-03-02T21:31:04.990" v="561" actId="114"/>
          <ac:spMkLst>
            <pc:docMk/>
            <pc:sldMk cId="662474377" sldId="268"/>
            <ac:spMk id="2" creationId="{3600DED5-E2F5-4EFD-A403-B7D97DC4972F}"/>
          </ac:spMkLst>
        </pc:spChg>
        <pc:spChg chg="mod">
          <ac:chgData name="Cami Hamer" userId="374b647158989533" providerId="LiveId" clId="{F4FEF2E2-EC4A-4213-802F-F9256613BDE9}" dt="2022-03-02T21:41:13.042" v="688" actId="27636"/>
          <ac:spMkLst>
            <pc:docMk/>
            <pc:sldMk cId="662474377" sldId="268"/>
            <ac:spMk id="3" creationId="{163474AF-2522-42A2-B01C-EA9835480650}"/>
          </ac:spMkLst>
        </pc:spChg>
      </pc:sldChg>
      <pc:sldChg chg="modSp new mod modAnim">
        <pc:chgData name="Cami Hamer" userId="374b647158989533" providerId="LiveId" clId="{F4FEF2E2-EC4A-4213-802F-F9256613BDE9}" dt="2022-03-02T22:03:11.838" v="778" actId="20577"/>
        <pc:sldMkLst>
          <pc:docMk/>
          <pc:sldMk cId="1145513215" sldId="269"/>
        </pc:sldMkLst>
        <pc:spChg chg="mod">
          <ac:chgData name="Cami Hamer" userId="374b647158989533" providerId="LiveId" clId="{F4FEF2E2-EC4A-4213-802F-F9256613BDE9}" dt="2022-03-02T21:43:10.055" v="692" actId="20577"/>
          <ac:spMkLst>
            <pc:docMk/>
            <pc:sldMk cId="1145513215" sldId="269"/>
            <ac:spMk id="2" creationId="{97EDD740-3F02-4091-BCA3-79E42A5DB120}"/>
          </ac:spMkLst>
        </pc:spChg>
        <pc:spChg chg="mod">
          <ac:chgData name="Cami Hamer" userId="374b647158989533" providerId="LiveId" clId="{F4FEF2E2-EC4A-4213-802F-F9256613BDE9}" dt="2022-03-02T22:03:11.838" v="778" actId="20577"/>
          <ac:spMkLst>
            <pc:docMk/>
            <pc:sldMk cId="1145513215" sldId="269"/>
            <ac:spMk id="3" creationId="{BA6C9EF5-9B1E-41D1-A3EA-1375595F05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8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45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8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7D6E720-3F1A-482C-A6EC-6A5B27708EC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658B46A-8B4A-4CC4-91D1-BF5FEAE9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8EF5-B094-47C3-B52A-DFD176241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B8C99-DAE1-4B21-90C5-4D49D4D2D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9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E229-1DE7-4A0E-9985-3FC6431A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God wants people to be good, nice, and fair to each 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8645-69FE-4B2F-AFA6-57E467991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4000" dirty="0"/>
              <a:t>Is this statement in line with what you believe?</a:t>
            </a:r>
          </a:p>
          <a:p>
            <a:pPr marL="45720" indent="0">
              <a:buNone/>
            </a:pPr>
            <a:r>
              <a:rPr lang="en-US" sz="4000" dirty="0"/>
              <a:t>Exodus 20</a:t>
            </a:r>
          </a:p>
          <a:p>
            <a:pPr marL="45720" indent="0">
              <a:buNone/>
            </a:pPr>
            <a:r>
              <a:rPr lang="en-US" sz="4000" dirty="0"/>
              <a:t>Matthew 22:39</a:t>
            </a:r>
          </a:p>
          <a:p>
            <a:pPr marL="45720" indent="0">
              <a:buNone/>
            </a:pPr>
            <a:r>
              <a:rPr lang="en-US" sz="4000" dirty="0"/>
              <a:t>Romans 2:14-15</a:t>
            </a:r>
          </a:p>
          <a:p>
            <a:pPr marL="45720" indent="0">
              <a:buNone/>
            </a:pPr>
            <a:r>
              <a:rPr lang="en-US" sz="4000" dirty="0"/>
              <a:t>Is it possible to always be good, nice, and fair to each other?</a:t>
            </a:r>
          </a:p>
        </p:txBody>
      </p:sp>
    </p:spTree>
    <p:extLst>
      <p:ext uri="{BB962C8B-B14F-4D97-AF65-F5344CB8AC3E}">
        <p14:creationId xmlns:p14="http://schemas.microsoft.com/office/powerpoint/2010/main" val="183426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FE73-B51A-4DAA-A3A0-A80561823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central goal of life is to be happy and to feel good about yourself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ED3D-721B-42C2-B703-9A3CC154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4000" dirty="0"/>
              <a:t>Is this statement in line with what you believe?</a:t>
            </a:r>
            <a:endParaRPr lang="en-US" dirty="0"/>
          </a:p>
          <a:p>
            <a:pPr marL="45720" indent="0">
              <a:buNone/>
            </a:pPr>
            <a:r>
              <a:rPr lang="en-US" sz="4000" dirty="0"/>
              <a:t>Matthew 28:19-20</a:t>
            </a:r>
          </a:p>
          <a:p>
            <a:pPr marL="45720" indent="0">
              <a:buNone/>
            </a:pPr>
            <a:r>
              <a:rPr lang="en-US" sz="4000" dirty="0"/>
              <a:t>2 Corinthians 6:4-10</a:t>
            </a:r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25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83A6F-8DAF-4C0B-8D71-459FCAAA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God does not need to be particularly involved in one's life except when he is needed to resolve a 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14A1-ECF7-4232-9BA1-31CBE61B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01775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sz="4000" dirty="0"/>
              <a:t>Is this statement in line with what you believe?</a:t>
            </a:r>
            <a:endParaRPr lang="en-US" dirty="0"/>
          </a:p>
          <a:p>
            <a:pPr marL="45720" indent="0">
              <a:buNone/>
            </a:pPr>
            <a:r>
              <a:rPr lang="en-US" sz="4000" dirty="0"/>
              <a:t>Lamentations 3:22-24, 31</a:t>
            </a:r>
          </a:p>
          <a:p>
            <a:pPr marL="45720" indent="0">
              <a:buNone/>
            </a:pPr>
            <a:r>
              <a:rPr lang="en-US" sz="4000" dirty="0"/>
              <a:t>Psalm 139</a:t>
            </a:r>
          </a:p>
          <a:p>
            <a:pPr marL="45720" indent="0">
              <a:buNone/>
            </a:pPr>
            <a:r>
              <a:rPr lang="en-US" sz="4000" dirty="0"/>
              <a:t>Is God only involved in your life when there is a problem?</a:t>
            </a:r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3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DED5-E2F5-4EFD-A403-B7D97DC4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Good people go to heaven when they die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74AF-2522-42A2-B01C-EA983548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1048"/>
            <a:ext cx="9872871" cy="4812632"/>
          </a:xfrm>
        </p:spPr>
        <p:txBody>
          <a:bodyPr>
            <a:normAutofit lnSpcReduction="10000"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sz="4000" dirty="0"/>
              <a:t>Is this statement in line with what you believe?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4000" dirty="0"/>
              <a:t>Romans 3:10-12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4000" dirty="0"/>
              <a:t>Romans 3:23-28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z="4000" dirty="0"/>
              <a:t>Psalm 51:5</a:t>
            </a:r>
          </a:p>
          <a:p>
            <a:pPr marL="45720" indent="0"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sz="4000" dirty="0"/>
              <a:t>According to these verses, is anyone good?</a:t>
            </a:r>
          </a:p>
          <a:p>
            <a:pPr marL="45720" indent="0">
              <a:spcBef>
                <a:spcPts val="1000"/>
              </a:spcBef>
              <a:buNone/>
            </a:pPr>
            <a:r>
              <a:rPr lang="en-US" sz="4000" dirty="0"/>
              <a:t>Who will be saved?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4000" dirty="0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6624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D740-3F02-4091-BCA3-79E42A5D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There is no </a:t>
            </a:r>
            <a:r>
              <a:rPr lang="en-US" sz="4400" u="sng" dirty="0"/>
              <a:t>absolute</a:t>
            </a:r>
            <a:r>
              <a:rPr lang="en-US" sz="4400" dirty="0"/>
              <a:t>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9EF5-9B1E-41D1-A3EA-1375595F0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dirty="0"/>
              <a:t>Is this statement in line with what you believe?</a:t>
            </a:r>
          </a:p>
          <a:p>
            <a:pPr marL="45720" indent="0">
              <a:buNone/>
            </a:pPr>
            <a:r>
              <a:rPr lang="en-US" sz="4000" dirty="0"/>
              <a:t>Psalm 119:160</a:t>
            </a:r>
          </a:p>
          <a:p>
            <a:pPr marL="45720" indent="0">
              <a:buNone/>
            </a:pPr>
            <a:r>
              <a:rPr lang="en-US" sz="4000" dirty="0"/>
              <a:t>John 20:31</a:t>
            </a:r>
          </a:p>
          <a:p>
            <a:pPr marL="45720" indent="0">
              <a:buNone/>
            </a:pPr>
            <a:r>
              <a:rPr lang="en-US" sz="4000" dirty="0"/>
              <a:t>2 Peter 1:20-21</a:t>
            </a:r>
          </a:p>
          <a:p>
            <a:pPr marL="45720" indent="0">
              <a:buNone/>
            </a:pPr>
            <a:r>
              <a:rPr lang="en-US" sz="4000" dirty="0"/>
              <a:t>2 Timothy 3:16</a:t>
            </a:r>
          </a:p>
        </p:txBody>
      </p:sp>
    </p:spTree>
    <p:extLst>
      <p:ext uri="{BB962C8B-B14F-4D97-AF65-F5344CB8AC3E}">
        <p14:creationId xmlns:p14="http://schemas.microsoft.com/office/powerpoint/2010/main" val="11455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56B4-0A21-4AD1-9874-C36BB15C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750820"/>
            <a:ext cx="9875520" cy="1356360"/>
          </a:xfrm>
        </p:spPr>
        <p:txBody>
          <a:bodyPr/>
          <a:lstStyle/>
          <a:p>
            <a:r>
              <a:rPr lang="en-US" dirty="0"/>
              <a:t>What is your definition of worldview?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EE0E1-5BC3-4A8A-9D97-88808E737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9902-AF7E-4B93-A9E3-EE5F6482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410"/>
            <a:ext cx="9875520" cy="1356360"/>
          </a:xfrm>
        </p:spPr>
        <p:txBody>
          <a:bodyPr/>
          <a:lstStyle/>
          <a:p>
            <a:r>
              <a:rPr lang="en-US" dirty="0"/>
              <a:t>Do you think belief in God is the same as being a Christian?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58734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0FC2-44A8-4F0E-AFE1-D13D055B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8639-D9F3-4693-8087-C244AB6C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19926"/>
            <a:ext cx="10972799" cy="14558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600" dirty="0"/>
              <a:t>https://forms.gle/YCJqQDvHQmbnWWYx5</a:t>
            </a:r>
          </a:p>
        </p:txBody>
      </p:sp>
    </p:spTree>
    <p:extLst>
      <p:ext uri="{BB962C8B-B14F-4D97-AF65-F5344CB8AC3E}">
        <p14:creationId xmlns:p14="http://schemas.microsoft.com/office/powerpoint/2010/main" val="231906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C5AA-A094-413B-ADDC-412A6D9C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worldview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F4F67-250E-46A7-95B8-ACD77391E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A way that people </a:t>
            </a:r>
            <a:r>
              <a:rPr lang="en-US" sz="3600" u="sng" dirty="0"/>
              <a:t>process</a:t>
            </a:r>
            <a:r>
              <a:rPr lang="en-US" sz="3600" dirty="0"/>
              <a:t> and </a:t>
            </a:r>
            <a:r>
              <a:rPr lang="en-US" sz="3600" u="sng" dirty="0"/>
              <a:t>observe</a:t>
            </a:r>
            <a:r>
              <a:rPr lang="en-US" sz="3600" dirty="0"/>
              <a:t> the world around them.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/>
              <a:t>A collection of claims that explain </a:t>
            </a:r>
            <a:r>
              <a:rPr lang="en-US" sz="3600" u="sng" dirty="0"/>
              <a:t>life</a:t>
            </a:r>
            <a:r>
              <a:rPr lang="en-US" sz="3600" dirty="0"/>
              <a:t> and </a:t>
            </a:r>
            <a:r>
              <a:rPr lang="en-US" sz="3600" u="sng" dirty="0"/>
              <a:t>reality.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732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DBA93-CF0A-4236-8A47-F0657987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0820"/>
            <a:ext cx="9875520" cy="1356360"/>
          </a:xfrm>
        </p:spPr>
        <p:txBody>
          <a:bodyPr/>
          <a:lstStyle/>
          <a:p>
            <a:r>
              <a:rPr lang="en-US" dirty="0"/>
              <a:t>What helps you explain life and reality?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692EF-6D94-4ACE-BCB5-FE03C0530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A09E-AA12-4A03-BE8C-4F76E811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0820"/>
            <a:ext cx="9875520" cy="1356360"/>
          </a:xfrm>
        </p:spPr>
        <p:txBody>
          <a:bodyPr/>
          <a:lstStyle/>
          <a:p>
            <a:r>
              <a:rPr lang="en-US" dirty="0"/>
              <a:t>Draw a picture of what you think it means to be a moral/good person.</a:t>
            </a:r>
          </a:p>
        </p:txBody>
      </p:sp>
    </p:spTree>
    <p:extLst>
      <p:ext uri="{BB962C8B-B14F-4D97-AF65-F5344CB8AC3E}">
        <p14:creationId xmlns:p14="http://schemas.microsoft.com/office/powerpoint/2010/main" val="123122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42A2-9E4E-489C-842E-C1944481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Counterfeit Christianity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AB713-8D41-4196-AA1E-8E758F82C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A God exists who </a:t>
            </a:r>
            <a:r>
              <a:rPr lang="en-US" sz="2800" u="sng" dirty="0"/>
              <a:t>created</a:t>
            </a:r>
            <a:r>
              <a:rPr lang="en-US" sz="2800" dirty="0"/>
              <a:t> and </a:t>
            </a:r>
            <a:r>
              <a:rPr lang="en-US" sz="2800" u="sng" dirty="0"/>
              <a:t>orders</a:t>
            </a:r>
            <a:r>
              <a:rPr lang="en-US" sz="2800" dirty="0"/>
              <a:t> the world and </a:t>
            </a:r>
            <a:r>
              <a:rPr lang="en-US" sz="2800" u="sng" dirty="0"/>
              <a:t>watches over</a:t>
            </a:r>
            <a:r>
              <a:rPr lang="en-US" sz="2800" dirty="0"/>
              <a:t> human life on earth</a:t>
            </a:r>
          </a:p>
          <a:p>
            <a:r>
              <a:rPr lang="en-US" sz="2800" dirty="0"/>
              <a:t>God wants people to be </a:t>
            </a:r>
            <a:r>
              <a:rPr lang="en-US" sz="2800" u="sng" dirty="0"/>
              <a:t>good</a:t>
            </a:r>
            <a:r>
              <a:rPr lang="en-US" sz="2800" dirty="0"/>
              <a:t>, </a:t>
            </a:r>
            <a:r>
              <a:rPr lang="en-US" sz="2800" u="sng" dirty="0"/>
              <a:t>nice</a:t>
            </a:r>
            <a:r>
              <a:rPr lang="en-US" sz="2800" dirty="0"/>
              <a:t>, and </a:t>
            </a:r>
            <a:r>
              <a:rPr lang="en-US" sz="2800" u="sng" dirty="0"/>
              <a:t>fair</a:t>
            </a:r>
            <a:r>
              <a:rPr lang="en-US" sz="2800" dirty="0"/>
              <a:t> to each other</a:t>
            </a:r>
          </a:p>
          <a:p>
            <a:r>
              <a:rPr lang="en-US" sz="2800" dirty="0"/>
              <a:t>The central goal of life is to be </a:t>
            </a:r>
            <a:r>
              <a:rPr lang="en-US" sz="2800" u="sng" dirty="0"/>
              <a:t>happy</a:t>
            </a:r>
            <a:r>
              <a:rPr lang="en-US" sz="2800" dirty="0"/>
              <a:t> and to feel good about yourself</a:t>
            </a:r>
          </a:p>
          <a:p>
            <a:r>
              <a:rPr lang="en-US" sz="2800" dirty="0"/>
              <a:t>God does not need to be particularly </a:t>
            </a:r>
            <a:r>
              <a:rPr lang="en-US" sz="2800" u="sng" dirty="0"/>
              <a:t>involved</a:t>
            </a:r>
            <a:r>
              <a:rPr lang="en-US" sz="2800" dirty="0"/>
              <a:t> in one's life except when he is needed to resolve a </a:t>
            </a:r>
            <a:r>
              <a:rPr lang="en-US" sz="2800" u="sng" dirty="0"/>
              <a:t>problem</a:t>
            </a:r>
          </a:p>
          <a:p>
            <a:r>
              <a:rPr lang="en-US" sz="2800" u="sng" dirty="0"/>
              <a:t>Good</a:t>
            </a:r>
            <a:r>
              <a:rPr lang="en-US" sz="2800" dirty="0"/>
              <a:t> people go to heaven when they die</a:t>
            </a:r>
          </a:p>
          <a:p>
            <a:r>
              <a:rPr lang="en-US" sz="2800" dirty="0"/>
              <a:t>There is no </a:t>
            </a:r>
            <a:r>
              <a:rPr lang="en-US" sz="2800" u="sng" dirty="0"/>
              <a:t>absolute</a:t>
            </a:r>
            <a:r>
              <a:rPr lang="en-US" sz="2800" dirty="0"/>
              <a:t> truth</a:t>
            </a:r>
          </a:p>
        </p:txBody>
      </p:sp>
    </p:spTree>
    <p:extLst>
      <p:ext uri="{BB962C8B-B14F-4D97-AF65-F5344CB8AC3E}">
        <p14:creationId xmlns:p14="http://schemas.microsoft.com/office/powerpoint/2010/main" val="158569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668E-AD1B-4FA9-BF4D-3B225A58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 God exists who created and orders the world and watches over human life on earth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1E93A-B083-46CE-9B39-DB5272C4D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4400" dirty="0"/>
              <a:t>Is this statement in line with what you believe?</a:t>
            </a:r>
          </a:p>
          <a:p>
            <a:pPr marL="45720" indent="0">
              <a:buNone/>
            </a:pPr>
            <a:r>
              <a:rPr lang="en-US" sz="4400" dirty="0"/>
              <a:t>Genesis 1</a:t>
            </a:r>
          </a:p>
          <a:p>
            <a:pPr marL="45720" indent="0">
              <a:buNone/>
            </a:pPr>
            <a:r>
              <a:rPr lang="en-US" sz="4400" dirty="0"/>
              <a:t>Colossians 1:16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8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447</TotalTime>
  <Words>385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Basis</vt:lpstr>
      <vt:lpstr>Worldview</vt:lpstr>
      <vt:lpstr>What is your definition of worldview?</vt:lpstr>
      <vt:lpstr>Do you think belief in God is the same as being a Christian? Why or why not?</vt:lpstr>
      <vt:lpstr>PowerPoint Presentation</vt:lpstr>
      <vt:lpstr>A worldview is…</vt:lpstr>
      <vt:lpstr>What helps you explain life and reality?</vt:lpstr>
      <vt:lpstr>Draw a picture of what you think it means to be a moral/good person.</vt:lpstr>
      <vt:lpstr>Counterfeit Christianity</vt:lpstr>
      <vt:lpstr>A God exists who created and orders the world and watches over human life on earth</vt:lpstr>
      <vt:lpstr>God wants people to be good, nice, and fair to each other</vt:lpstr>
      <vt:lpstr>The central goal of life is to be happy and to feel good about yourself</vt:lpstr>
      <vt:lpstr>God does not need to be particularly involved in one's life except when he is needed to resolve a problem</vt:lpstr>
      <vt:lpstr>Good people go to heaven when they die</vt:lpstr>
      <vt:lpstr>There is no absolute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Worldview</dc:title>
  <dc:creator>Cami Hamer</dc:creator>
  <cp:lastModifiedBy>Cami Hamer</cp:lastModifiedBy>
  <cp:revision>11</cp:revision>
  <cp:lastPrinted>2022-03-02T22:12:41Z</cp:lastPrinted>
  <dcterms:created xsi:type="dcterms:W3CDTF">2022-03-02T15:03:19Z</dcterms:created>
  <dcterms:modified xsi:type="dcterms:W3CDTF">2022-03-02T22:31:04Z</dcterms:modified>
</cp:coreProperties>
</file>