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78" r:id="rId3"/>
    <p:sldId id="321" r:id="rId4"/>
  </p:sldIdLst>
  <p:sldSz cx="9144000" cy="5143500" type="screen16x9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69"/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802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002299" cy="35052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r>
              <a:rPr lang="en-US"/>
              <a:t>Week 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42" y="0"/>
            <a:ext cx="4002299" cy="35052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FD2E549-0A4D-45D4-A31F-3A81DCB454D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658663"/>
            <a:ext cx="4002299" cy="35052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42" y="6658663"/>
            <a:ext cx="4002299" cy="35052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CF87CD22-47AC-4E01-8651-10507E1D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9257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002299" cy="35052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r>
              <a:rPr lang="en-US"/>
              <a:t>Week 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2" y="0"/>
            <a:ext cx="4002299" cy="35052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711CB99-E983-4E82-A6C3-8D68851871B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1"/>
            <a:ext cx="7388860" cy="3154680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658663"/>
            <a:ext cx="4002299" cy="35052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2" y="6658663"/>
            <a:ext cx="4002299" cy="35052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CCA1B7F-DE47-4598-9044-8848ECA91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42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Week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CA1B7F-DE47-4598-9044-8848ECA919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1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8423-BA17-40E0-8087-D8985310207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66D9-4101-4EF7-8872-A72DE1A50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8423-BA17-40E0-8087-D8985310207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66D9-4101-4EF7-8872-A72DE1A50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8423-BA17-40E0-8087-D8985310207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66D9-4101-4EF7-8872-A72DE1A50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8423-BA17-40E0-8087-D8985310207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66D9-4101-4EF7-8872-A72DE1A50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8423-BA17-40E0-8087-D8985310207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66D9-4101-4EF7-8872-A72DE1A50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8423-BA17-40E0-8087-D8985310207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66D9-4101-4EF7-8872-A72DE1A50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8423-BA17-40E0-8087-D8985310207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66D9-4101-4EF7-8872-A72DE1A50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8423-BA17-40E0-8087-D8985310207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66D9-4101-4EF7-8872-A72DE1A50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8423-BA17-40E0-8087-D8985310207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66D9-4101-4EF7-8872-A72DE1A50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8423-BA17-40E0-8087-D8985310207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66D9-4101-4EF7-8872-A72DE1A50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8423-BA17-40E0-8087-D8985310207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66D9-4101-4EF7-8872-A72DE1A50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50000">
              <a:schemeClr val="bg2">
                <a:lumMod val="75000"/>
              </a:schemeClr>
            </a:gs>
            <a:gs pos="100000">
              <a:schemeClr val="bg2">
                <a:lumMod val="90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8423-BA17-40E0-8087-D8985310207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166D9-4101-4EF7-8872-A72DE1A50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361950"/>
            <a:ext cx="77724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Week 14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Our Response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Loving Others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008136"/>
            <a:ext cx="4724400" cy="1543050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ten commandments table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1" r="13325"/>
          <a:stretch/>
        </p:blipFill>
        <p:spPr bwMode="auto">
          <a:xfrm>
            <a:off x="6324600" y="199930"/>
            <a:ext cx="2604052" cy="17718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3400" y="400050"/>
            <a:ext cx="5257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/>
              <a:t>Pastor Cory’s 4 Rules to Healthy Dating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9812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 algn="l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Don’t do anything you wouldn’t do in front of your grandmother.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When dating stay with a group.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When dating stay vertical.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When dating keep the lights on.</a:t>
            </a:r>
          </a:p>
        </p:txBody>
      </p:sp>
    </p:spTree>
    <p:extLst>
      <p:ext uri="{BB962C8B-B14F-4D97-AF65-F5344CB8AC3E}">
        <p14:creationId xmlns:p14="http://schemas.microsoft.com/office/powerpoint/2010/main" val="160541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33400" y="133350"/>
            <a:ext cx="8077200" cy="480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6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Closing Prayer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75849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3170</TotalTime>
  <Words>49</Words>
  <Application>Microsoft Office PowerPoint</Application>
  <PresentationFormat>On-screen Show (16:9)</PresentationFormat>
  <Paragraphs>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Segoe UI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PastorCory</dc:creator>
  <cp:lastModifiedBy>Tracy Buzynski</cp:lastModifiedBy>
  <cp:revision>86</cp:revision>
  <cp:lastPrinted>2019-12-04T21:42:05Z</cp:lastPrinted>
  <dcterms:created xsi:type="dcterms:W3CDTF">2009-04-01T21:28:05Z</dcterms:created>
  <dcterms:modified xsi:type="dcterms:W3CDTF">2022-01-19T23:07:22Z</dcterms:modified>
</cp:coreProperties>
</file>